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56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3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8445A1-B2E6-4EC5-AD08-6B7D1A95F505}" type="datetimeFigureOut">
              <a:rPr lang="ru-RU" smtClean="0"/>
              <a:pPr/>
              <a:t>05.12.2012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0F09AF-72E2-4E34-9F50-D805C3D1E32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ultik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705678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2160240"/>
          </a:xfrm>
        </p:spPr>
        <p:txBody>
          <a:bodyPr>
            <a:normAutofit/>
          </a:bodyPr>
          <a:lstStyle/>
          <a:p>
            <a:pPr algn="l"/>
            <a:r>
              <a:rPr lang="tt-RU" sz="6000" b="1" i="1" dirty="0" smtClean="0"/>
              <a:t>Тема</a:t>
            </a:r>
            <a:r>
              <a:rPr lang="tt-RU" sz="4800" dirty="0" smtClean="0"/>
              <a:t>: </a:t>
            </a:r>
            <a:r>
              <a:rPr lang="en-US" sz="4800" dirty="0" smtClean="0"/>
              <a:t>[</a:t>
            </a:r>
            <a:r>
              <a:rPr lang="tt-RU" sz="4800" dirty="0" smtClean="0"/>
              <a:t>Г</a:t>
            </a:r>
            <a:r>
              <a:rPr lang="en-US" sz="4800" dirty="0" smtClean="0"/>
              <a:t>]</a:t>
            </a:r>
            <a:r>
              <a:rPr lang="tt-RU" sz="4800" dirty="0" smtClean="0"/>
              <a:t> авазы, Гг      хәрефләре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9024" y="3068960"/>
            <a:ext cx="8533456" cy="3168352"/>
          </a:xfrm>
        </p:spPr>
        <p:txBody>
          <a:bodyPr>
            <a:normAutofit/>
          </a:bodyPr>
          <a:lstStyle/>
          <a:p>
            <a:pPr algn="l"/>
            <a:r>
              <a:rPr lang="tt-RU" sz="4200" b="1" i="1" dirty="0" smtClean="0"/>
              <a:t>Максат</a:t>
            </a:r>
            <a:r>
              <a:rPr lang="tt-RU" dirty="0" smtClean="0"/>
              <a:t>:   татар сүзләрендә тартык </a:t>
            </a:r>
            <a:r>
              <a:rPr lang="en-US" dirty="0" smtClean="0"/>
              <a:t>[</a:t>
            </a:r>
            <a:r>
              <a:rPr lang="tt-RU" dirty="0" smtClean="0"/>
              <a:t>г</a:t>
            </a:r>
            <a:r>
              <a:rPr lang="en-US" dirty="0" smtClean="0"/>
              <a:t>]</a:t>
            </a:r>
            <a:r>
              <a:rPr lang="tt-RU" dirty="0" smtClean="0"/>
              <a:t>   авазын дөрес әйтергә    өйрәтү, схемасын күрсәтү;</a:t>
            </a:r>
          </a:p>
          <a:p>
            <a:pPr algn="l"/>
            <a:r>
              <a:rPr lang="tt-RU" dirty="0" smtClean="0"/>
              <a:t>                  Г г хәрефләре белән таныштыру, </a:t>
            </a:r>
            <a:r>
              <a:rPr lang="en-US" dirty="0" smtClean="0"/>
              <a:t>[</a:t>
            </a:r>
            <a:r>
              <a:rPr lang="tt-RU" dirty="0" smtClean="0"/>
              <a:t>г</a:t>
            </a:r>
            <a:r>
              <a:rPr lang="en-US" dirty="0" smtClean="0"/>
              <a:t>]</a:t>
            </a:r>
            <a:r>
              <a:rPr lang="tt-RU" dirty="0" smtClean="0"/>
              <a:t> авазы кергән   сүзләрне дөрес әйтергә өйрәнеп, сүзлек запасын баету;</a:t>
            </a:r>
          </a:p>
          <a:p>
            <a:pPr algn="l"/>
            <a:r>
              <a:rPr lang="tt-RU" dirty="0" smtClean="0"/>
              <a:t>	 әхлак тәрбиясе.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538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aslova.ucoz.ru/_ph/1/2/2087470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5904656" cy="4752528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30352" y="5085184"/>
            <a:ext cx="7772400" cy="136815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t-RU" sz="6600" dirty="0" smtClean="0"/>
              <a:t>Су анасы </a:t>
            </a:r>
          </a:p>
          <a:p>
            <a:pPr algn="r"/>
            <a:r>
              <a:rPr lang="tt-RU" sz="3600" dirty="0" smtClean="0"/>
              <a:t>(Г.Тукай</a:t>
            </a:r>
            <a:r>
              <a:rPr lang="tt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2924944"/>
          </a:xfrm>
        </p:spPr>
        <p:txBody>
          <a:bodyPr/>
          <a:lstStyle/>
          <a:p>
            <a:r>
              <a:rPr lang="tt-RU" sz="6600" dirty="0" smtClean="0"/>
              <a:t>Алсу су сала. Сара да су сала. Сылу су ала. Су суык. А-а-а!</a:t>
            </a:r>
            <a:endParaRPr lang="ru-RU" sz="6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861048"/>
            <a:ext cx="7772400" cy="2736304"/>
          </a:xfrm>
        </p:spPr>
        <p:txBody>
          <a:bodyPr>
            <a:noAutofit/>
          </a:bodyPr>
          <a:lstStyle/>
          <a:p>
            <a:r>
              <a:rPr lang="tt-RU" sz="5400" dirty="0" smtClean="0"/>
              <a:t>Әнә әни. Әни су ала. Ул Әнәс. Әнәс су сала. Илүс тә су ала.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72400" cy="3927360"/>
          </a:xfrm>
        </p:spPr>
        <p:txBody>
          <a:bodyPr/>
          <a:lstStyle/>
          <a:p>
            <a:r>
              <a:rPr lang="tt-RU" sz="6000" dirty="0" smtClean="0"/>
              <a:t>Безнең  </a:t>
            </a:r>
            <a:r>
              <a:rPr lang="tt-RU" sz="6000" dirty="0" smtClean="0">
                <a:solidFill>
                  <a:srgbClr val="C00000"/>
                </a:solidFill>
              </a:rPr>
              <a:t>Г</a:t>
            </a:r>
            <a:r>
              <a:rPr lang="tt-RU" sz="6000" dirty="0" smtClean="0"/>
              <a:t>али би</a:t>
            </a:r>
            <a:r>
              <a:rPr lang="tt-RU" sz="6000" dirty="0" smtClean="0">
                <a:solidFill>
                  <a:srgbClr val="C00000"/>
                </a:solidFill>
              </a:rPr>
              <a:t>г</a:t>
            </a:r>
            <a:r>
              <a:rPr lang="tt-RU" sz="6000" dirty="0" smtClean="0"/>
              <a:t>рәк тату     кәҗә белән,</a:t>
            </a:r>
            <a:br>
              <a:rPr lang="tt-RU" sz="6000" dirty="0" smtClean="0"/>
            </a:br>
            <a:r>
              <a:rPr lang="tt-RU" sz="6000" dirty="0" smtClean="0"/>
              <a:t>Әнә Кәҗә карап тора тәрәзәдән</a:t>
            </a:r>
            <a:endParaRPr lang="ru-RU" sz="6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524536"/>
          </a:xfrm>
        </p:spPr>
        <p:txBody>
          <a:bodyPr>
            <a:normAutofit lnSpcReduction="10000"/>
          </a:bodyPr>
          <a:lstStyle/>
          <a:p>
            <a:r>
              <a:rPr lang="tt-RU" dirty="0" smtClean="0"/>
              <a:t>   </a:t>
            </a:r>
          </a:p>
          <a:p>
            <a:r>
              <a:rPr lang="tt-RU" dirty="0" smtClean="0"/>
              <a:t>                                                  </a:t>
            </a:r>
          </a:p>
          <a:p>
            <a:endParaRPr lang="tt-RU" dirty="0" smtClean="0"/>
          </a:p>
          <a:p>
            <a:pPr algn="r"/>
            <a:endParaRPr lang="tt-RU" sz="3600" dirty="0" smtClean="0"/>
          </a:p>
          <a:p>
            <a:pPr algn="r"/>
            <a:r>
              <a:rPr lang="tt-RU" sz="3600" dirty="0" smtClean="0"/>
              <a:t>(Г.Тукай)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136904" cy="4026752"/>
          </a:xfrm>
        </p:spPr>
        <p:txBody>
          <a:bodyPr/>
          <a:lstStyle/>
          <a:p>
            <a:pPr algn="ctr"/>
            <a:r>
              <a:rPr lang="tt-RU" sz="8000" u="sng" dirty="0" smtClean="0">
                <a:solidFill>
                  <a:srgbClr val="00B050"/>
                </a:solidFill>
              </a:rPr>
              <a:t>Гата</a:t>
            </a:r>
            <a:r>
              <a:rPr lang="tt-RU" sz="8000" dirty="0" smtClean="0"/>
              <a:t>, Гүзәл, гер, </a:t>
            </a:r>
            <a:r>
              <a:rPr lang="tt-RU" sz="8000" u="sng" dirty="0" smtClean="0">
                <a:solidFill>
                  <a:srgbClr val="00B050"/>
                </a:solidFill>
              </a:rPr>
              <a:t>таган</a:t>
            </a:r>
            <a:r>
              <a:rPr lang="tt-RU" sz="8000" dirty="0" smtClean="0"/>
              <a:t>, </a:t>
            </a:r>
            <a:r>
              <a:rPr lang="tt-RU" sz="8000" u="sng" dirty="0" smtClean="0">
                <a:solidFill>
                  <a:srgbClr val="00B050"/>
                </a:solidFill>
              </a:rPr>
              <a:t>елга,</a:t>
            </a:r>
            <a:r>
              <a:rPr lang="tt-RU" sz="8000" dirty="0" smtClean="0"/>
              <a:t> гөл, </a:t>
            </a:r>
            <a:r>
              <a:rPr lang="tt-RU" sz="8000" u="sng" dirty="0" smtClean="0">
                <a:solidFill>
                  <a:srgbClr val="00B050"/>
                </a:solidFill>
              </a:rPr>
              <a:t>Габдулла</a:t>
            </a:r>
            <a:r>
              <a:rPr lang="tt-RU" sz="8000" dirty="0" smtClean="0"/>
              <a:t>, гөмбә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692696"/>
            <a:ext cx="7772400" cy="5472608"/>
          </a:xfrm>
        </p:spPr>
        <p:txBody>
          <a:bodyPr>
            <a:noAutofit/>
          </a:bodyPr>
          <a:lstStyle/>
          <a:p>
            <a:r>
              <a:rPr lang="ru-RU" sz="6000" dirty="0" err="1" smtClean="0"/>
              <a:t>Гата</a:t>
            </a:r>
            <a:r>
              <a:rPr lang="ru-RU" sz="6000" dirty="0" smtClean="0"/>
              <a:t> таган </a:t>
            </a:r>
            <a:r>
              <a:rPr lang="ru-RU" sz="6000" dirty="0" err="1" smtClean="0"/>
              <a:t>а-ты-на</a:t>
            </a:r>
            <a:r>
              <a:rPr lang="ru-RU" sz="6000" dirty="0" smtClean="0"/>
              <a:t>.  Г</a:t>
            </a:r>
            <a:r>
              <a:rPr lang="tt-RU" sz="6000" dirty="0" smtClean="0"/>
              <a:t>үзәл дә таган атына. Атын таган! Тагын, тагын! Нигә таган тук-та-ган?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16416" cy="2346536"/>
          </a:xfrm>
        </p:spPr>
        <p:txBody>
          <a:bodyPr/>
          <a:lstStyle/>
          <a:p>
            <a:r>
              <a:rPr lang="tt-RU" dirty="0" smtClean="0"/>
              <a:t>Ка-нат-ла-рын кага-кага,</a:t>
            </a:r>
            <a:br>
              <a:rPr lang="tt-RU" dirty="0" smtClean="0"/>
            </a:br>
            <a:r>
              <a:rPr lang="tt-RU" dirty="0" smtClean="0"/>
              <a:t>Килә алар ел-га-га.</a:t>
            </a:r>
            <a:br>
              <a:rPr lang="tt-RU" dirty="0" smtClean="0"/>
            </a:br>
            <a:r>
              <a:rPr lang="tt-RU" dirty="0" smtClean="0"/>
              <a:t>-Ка-га-га, ка-га-га!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933056"/>
            <a:ext cx="7772400" cy="2304256"/>
          </a:xfrm>
        </p:spPr>
        <p:txBody>
          <a:bodyPr>
            <a:noAutofit/>
          </a:bodyPr>
          <a:lstStyle/>
          <a:p>
            <a:r>
              <a:rPr lang="tt-RU" sz="5400" dirty="0" smtClean="0"/>
              <a:t>Кара карга кунган карга.</a:t>
            </a:r>
          </a:p>
          <a:p>
            <a:r>
              <a:rPr lang="tt-RU" sz="5400" dirty="0" smtClean="0"/>
              <a:t>Карга кунган ак карга.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20946772">
            <a:off x="670520" y="3843274"/>
            <a:ext cx="7772400" cy="2273673"/>
          </a:xfrm>
        </p:spPr>
        <p:txBody>
          <a:bodyPr>
            <a:noAutofit/>
          </a:bodyPr>
          <a:lstStyle/>
          <a:p>
            <a:pPr algn="ctr"/>
            <a:r>
              <a:rPr lang="tt-RU" sz="4800" dirty="0" smtClean="0"/>
              <a:t>Дәрес тәмам, </a:t>
            </a:r>
          </a:p>
          <a:p>
            <a:pPr algn="ctr"/>
            <a:r>
              <a:rPr lang="tt-RU" sz="4800" dirty="0" smtClean="0"/>
              <a:t>барыгызга да  молод</a:t>
            </a:r>
            <a:r>
              <a:rPr lang="ru-RU" sz="4800" dirty="0" err="1" smtClean="0"/>
              <a:t>ц</a:t>
            </a:r>
            <a:r>
              <a:rPr lang="tt-RU" sz="4800" dirty="0" smtClean="0"/>
              <a:t>ы!</a:t>
            </a:r>
            <a:endParaRPr lang="ru-RU" sz="4800" dirty="0"/>
          </a:p>
        </p:txBody>
      </p:sp>
      <p:pic>
        <p:nvPicPr>
          <p:cNvPr id="4" name="Picture 7" descr="multik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45571">
            <a:off x="1979712" y="548680"/>
            <a:ext cx="432048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</TotalTime>
  <Words>158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Тема: [Г] авазы, Гг      хәрефләре</vt:lpstr>
      <vt:lpstr>Слайд 3</vt:lpstr>
      <vt:lpstr>Алсу су сала. Сара да су сала. Сылу су ала. Су суык. А-а-а!</vt:lpstr>
      <vt:lpstr>Безнең  Гали бигрәк тату     кәҗә белән, Әнә Кәҗә карап тора тәрәзәдән</vt:lpstr>
      <vt:lpstr>Гата, Гүзәл, гер, таган, елга, гөл, Габдулла, гөмбә</vt:lpstr>
      <vt:lpstr>Слайд 7</vt:lpstr>
      <vt:lpstr>Ка-нат-ла-рын кага-кага, Килә алар ел-га-га. -Ка-га-га, ка-га-га!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[Г] авазы, Гг хәрефләре</dc:title>
  <dc:creator>Айзиряк</dc:creator>
  <cp:lastModifiedBy>User</cp:lastModifiedBy>
  <cp:revision>18</cp:revision>
  <dcterms:created xsi:type="dcterms:W3CDTF">2012-12-05T11:19:48Z</dcterms:created>
  <dcterms:modified xsi:type="dcterms:W3CDTF">2012-12-05T17:51:05Z</dcterms:modified>
</cp:coreProperties>
</file>